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whittaker.law/services-to-attorneys/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mailto:teksus@mac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vestigation before Formalization of Charg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Investigation before Formalization of Charges</a:t>
            </a:r>
          </a:p>
        </p:txBody>
      </p:sp>
      <p:sp>
        <p:nvSpPr>
          <p:cNvPr id="120" name="When does a Texas Search Warrant affidavit become public.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14781">
              <a:defRPr sz="2272"/>
            </a:pPr>
            <a:r>
              <a:t>When does a Texas Search Warrant affidavit become public.</a:t>
            </a:r>
          </a:p>
          <a:p>
            <a:pPr defTabSz="414781">
              <a:defRPr sz="2272"/>
            </a:pPr>
            <a:r>
              <a:t>How does one inspect it.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ach magistrates’ situation, record-keeping, &amp; processes might differ…even amongst district judges in the same courthous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/>
            <a:r>
              <a:t>Each magistrates’ situation, record-keeping, &amp; processes might differ…even amongst district judges in the same courthouse.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f the magistrate is the 370th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If the magistrate is the 370th…</a:t>
            </a:r>
          </a:p>
        </p:txBody>
      </p:sp>
      <p:sp>
        <p:nvSpPr>
          <p:cNvPr id="149" name="His staff keeps electronic copi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His staff keeps electronic copies. 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f the magistrate is the 398th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If the magistrate is the 398th…</a:t>
            </a:r>
          </a:p>
        </p:txBody>
      </p:sp>
      <p:sp>
        <p:nvSpPr>
          <p:cNvPr id="152" name="His staff states that it has a copy of search warrant materials that came through the offic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His staff states that it has a copy of search warrant materials that came through the office.   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However, Judge Vasquez is known to sign warrants away from the office.  (He stated that he tells applicants to provide the copies to his office.)   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To comply with a written request to inspect an affidavit, staff had to track down an investigator to provide the document(s).  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My request was emailed to Judge Vasquez directly.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f the magistrate turns out to be auxiliary cour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If the magistrate turns out to be auxiliary court…</a:t>
            </a:r>
          </a:p>
        </p:txBody>
      </p:sp>
      <p:sp>
        <p:nvSpPr>
          <p:cNvPr id="155" name="The legibility and familiarity of the signature might be a factor in identifying the magistra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The legibility and familiarity of the signature might be a factor in identifying the magistrate. 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The magistrate is likely on a rotation…on for a week…off for 3 or 4 weeks. 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Court staff keeps a physical copy of the affidavit, return, &amp; inventory. 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When I submitted a request for inspection to a magistrate, the request was left unread &amp; envelope unopened on the grounds that it was a violation of TxDRPC 3.05 (on ex parte communication).  It was emailed to magistrate &amp; ADA with no response.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LE2023.request.inspect.searchwarrant.redacted.pdf" descr="CLE2023.request.inspect.searchwarrant.redacted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464" r="0" b="4464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8" name="Request to Inspect…preferably in writing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Request to Inspect…preferably in writing.</a:t>
            </a:r>
          </a:p>
        </p:txBody>
      </p:sp>
      <p:sp>
        <p:nvSpPr>
          <p:cNvPr id="159" name="Emailing a request letter to magistrate or clerk is probably preferred.  (It can be encrypted, forwarded easily by personnel, and serves as a record.)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800"/>
            </a:lvl1pPr>
          </a:lstStyle>
          <a:p>
            <a:pPr/>
            <a:r>
              <a:t>Emailing a request letter to magistrate or clerk is probably preferred.  (It can be encrypted, forwarded easily by personnel, and serves as a record.)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clude a DA or investigator in your request at your discre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Include a DA or investigator in your request at your discretion.  </a:t>
            </a:r>
          </a:p>
          <a:p>
            <a:pPr/>
            <a:r>
              <a:t>Note if you represent the targeted person, mention the policy implications of TxCCrP 18.011(d) regarding the right of Defendant. </a:t>
            </a:r>
          </a:p>
          <a:p>
            <a:pPr/>
            <a:r>
              <a:t>Follow through with the request.  Be considerate, it is a process most court staff don’t do often.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f the magistrate denies your right to inspect a public docu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/>
            </a:lvl1pPr>
          </a:lstStyle>
          <a:p>
            <a:pPr/>
            <a:r>
              <a:t>If the magistrate denies your right to inspect a public document</a:t>
            </a:r>
          </a:p>
        </p:txBody>
      </p:sp>
      <p:sp>
        <p:nvSpPr>
          <p:cNvPr id="164" name="Three op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Three options: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Educate the magistrate.  Perhaps, by calling on a senior judge—-estimated cost a Starbucks coffee and/or political favor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Mandamus—-estimated cost $7000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the Press—-free*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*Bring the press to your endeavor with great care &amp; caution.  Sunshine &amp; publicity are great disinfectants, but they can destroy careers and affect jury pools.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592" r="0" b="7592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67" name="Steal, improve &amp; modify practice forms &amp; motions.  Find papers &amp; powerpoint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Steal, improve &amp; modify practice forms &amp; motions.  Find papers &amp; powerpoints. </a:t>
            </a:r>
          </a:p>
        </p:txBody>
      </p:sp>
      <p:sp>
        <p:nvSpPr>
          <p:cNvPr id="168" name="www.whittaker.law/services-to-attorneys/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33679"/>
            <a:r>
              <a:rPr>
                <a:hlinkClick r:id="rId3" invalidUrl="" action="" tgtFrame="" tooltip="" history="1" highlightClick="0" endSnd="0"/>
              </a:rPr>
              <a:t>www.whittaker.law/services-to-attorneys/</a:t>
            </a:r>
          </a:p>
          <a:p>
            <a:pPr defTabSz="233679"/>
            <a:r>
              <a:t>www.criminaltrialstrategist.com/services-to-attorneys/</a:t>
            </a:r>
          </a:p>
          <a:p>
            <a:pPr defTabSz="233679"/>
          </a:p>
          <a:p>
            <a:pPr defTabSz="233679"/>
            <a:r>
              <a:t>www.crimin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You can find practice forms, motions &amp; papers at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57047">
              <a:defRPr sz="3520"/>
            </a:pPr>
            <a:r>
              <a:t>You can find practice forms, motions &amp; papers at: 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www.whittaker.law/services-to-attorneys/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www.criminaltrialstrategist.com/services-to-attorneys/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9728" t="0" r="19728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Lennard K. Whittaker, Attorne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Lennard K. Whittaker, Attorney</a:t>
            </a:r>
          </a:p>
          <a:p>
            <a:pPr/>
            <a:r>
              <a:t>P.O. Box 720876, McAllen, TX</a:t>
            </a:r>
          </a:p>
          <a:p>
            <a:pPr/>
            <a:r>
              <a:t>956 821 9918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teksus@mac.com</a:t>
            </a:r>
          </a:p>
          <a:p>
            <a:pPr/>
            <a:r>
              <a:t>www.whittaker.law</a:t>
            </a:r>
          </a:p>
          <a:p>
            <a:pPr/>
            <a:r>
              <a:t>criminaltrialstrategist.com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y is a search warrant affidavit important prior to indict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Why is a search warrant affidavit important prior to indictment? </a:t>
            </a:r>
          </a:p>
        </p:txBody>
      </p:sp>
      <p:sp>
        <p:nvSpPr>
          <p:cNvPr id="127" name="To know what convinced a judge to authorize the violation of someone’s rights…albeit her purse, his computer, someone’s phone, home or bodily orific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To know what convinced a judge to authorize the violation of someone’s rights…albeit her purse, his computer, someone’s phone, home or bodily orifices.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To have an insight on the state of an investigation.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To prepare client for next aspect of case…this is especially important for professionals, like teachers, who have union/employment issues prior to formalized charges.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enerally, Search Warrants and the affidavits upon which they are based become public information upon search warrant execution.  (TxCCrP 18.01(b)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Generally, Search Warrants and the affidavits upon which they are based become public information upon search warrant execution.  (TxCCrP 18.01(b))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ealed Texas Search Warrant affidavit becomes public information on 31st or 61st day after search warrant execution.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3679">
              <a:defRPr sz="3200"/>
            </a:pPr>
            <a:r>
              <a:t>Sealed Texas Search Warrant affidavit becomes public information on 31st or 61st day after search warrant execution.</a:t>
            </a:r>
          </a:p>
          <a:p>
            <a:pPr defTabSz="233679">
              <a:defRPr sz="3200"/>
            </a:pPr>
            <a:r>
              <a:t>(TxCCrP 18.011)</a:t>
            </a:r>
          </a:p>
        </p:txBody>
      </p:sp>
      <p:sp>
        <p:nvSpPr>
          <p:cNvPr id="132" name="If an attorney representing the State in felonies timely requests &amp; seal is ordered, the affidavit remains non-public until the 31st day after search warra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20"/>
            </a:pPr>
            <a:r>
              <a:t>If an attorney representing the State in felonies timely requests &amp; seal is ordered, the affidavit remains non-public until the 31st day after search warrant.   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If an attorney representing the State in felonies makes a timely seal extension, the affidavit remains non-public until the 61st day.  (TxCCrP 18.001(b))</a:t>
            </a:r>
          </a:p>
          <a:p>
            <a:pPr marL="411479" indent="-411479" defTabSz="525779">
              <a:spcBef>
                <a:spcPts val="3700"/>
              </a:spcBef>
              <a:defRPr sz="3420"/>
            </a:pPr>
            <a:r>
              <a:t>Sealed Search Warrant may not prohibit disclosure of information relating to warrant, return, inventory nor right of Defendant to discover contents of affidavit. (TxCCrP 18.001(d))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actice Note:  Most search warrants issued in Hidalgo County do not benefit from the participation of ANY State attorney.  Therefore, most search warrant affidavits are public upon warrant execution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/>
            <a:r>
              <a:t>Practice Note:  Most search warrants issued in Hidalgo County do not benefit from the participation of ANY State attorney.  Therefore, most search warrant affidavits are public upon warrant execution.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ocate the Search Warrant affidav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Locate the Search Warrant affidavit</a:t>
            </a:r>
          </a:p>
        </p:txBody>
      </p:sp>
      <p:sp>
        <p:nvSpPr>
          <p:cNvPr id="137" name="“…the magistrate’s clerk shall make a copy of the affidavit available for public inspection in the clerk’s office during normal business hours.” (TxCCrP 18.01(b)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“…the magistrate’s clerk shall make a copy of the affidavit available for public inspection in the clerk’s office during normal business hours.” (TxCCrP 18.01(b))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LE2023.search.warrant.redacted.pdf" descr="CLE2023.search.warrant.redacted.pd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4500" r="0" b="450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Magistrate’s signature* must be on the warrant. The warrant &amp; inventory of seizure is usually given to the human target or left at search site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800"/>
            </a:lvl1pPr>
          </a:lstStyle>
          <a:p>
            <a:pPr/>
            <a:r>
              <a:t>Magistrate’s signature* must be on the warrant. The warrant &amp; inventory of seizure is usually given to the human target or left at search site.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idalgo County issues with locating magistrate that issued search warran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z="5040"/>
            </a:lvl1pPr>
          </a:lstStyle>
          <a:p>
            <a:pPr/>
            <a:r>
              <a:t>Hidalgo County issues with locating magistrate that issued search warrant. </a:t>
            </a:r>
          </a:p>
        </p:txBody>
      </p:sp>
      <p:sp>
        <p:nvSpPr>
          <p:cNvPr id="144" name="As most search warrants and affidavits are drafted by investigators via copy/paste commands, the issuing court might be incorrec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most search warrants and affidavits are drafted by investigators via copy/paste commands, the issuing court might be incorrect.</a:t>
            </a:r>
          </a:p>
          <a:p>
            <a:pPr/>
            <a:r>
              <a:t>Also, investigators are largely unadvised by the DA’s office.  Sometimes they go from court office to court office in search of a judge.    </a:t>
            </a:r>
          </a:p>
          <a:p>
            <a:pPr/>
            <a:r>
              <a:t>And the magistrate signature might be illegible and unfamiliar.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